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5CD365A-AF8E-4D6B-B78E-4515C1D2C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E1F91BA-C4E8-47FB-88AA-D2E1B5B34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CD8C572E-31AF-48E3-88E7-2E676159D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097E384-87FC-4122-BFE4-B89734849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EE7C2212-5722-4856-8AF0-7F1E8D03E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36F21D1D-D18F-4FB6-89D9-9D3846D50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4B43E70-CA05-40BA-8716-A4F7F0163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E1725510-3AC0-4B73-B228-5783FA041D5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4E2DB20-C66C-42F8-AADB-8E619B78B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075771E-B73D-4EE4-B808-8A502FD34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90EBA799-DE7C-410B-A0E4-CDF29F1760F4}"/>
              </a:ext>
            </a:extLst>
          </p:cNvPr>
          <p:cNvSpPr>
            <a:spLocks noGrp="1"/>
          </p:cNvSpPr>
          <p:nvPr/>
        </p:nvSpPr>
        <p:spPr>
          <a:xfrm>
            <a:off x="809625" y="838200"/>
            <a:ext cx="809625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6B36A3"/>
                </a:solidFill>
              </a:defRPr>
            </a:defPPr>
            <a:lvl1pPr>
              <a:defRPr sz="1800" b="1">
                <a:solidFill>
                  <a:srgbClr val="6B36A3"/>
                </a:solidFill>
              </a:defRPr>
            </a:lvl1pPr>
            <a:lvl2pPr>
              <a:defRPr sz="1800" b="1">
                <a:solidFill>
                  <a:srgbClr val="6B36A3"/>
                </a:solidFill>
              </a:defRPr>
            </a:lvl2pPr>
            <a:lvl3pPr>
              <a:defRPr sz="1800" b="1">
                <a:solidFill>
                  <a:srgbClr val="6B36A3"/>
                </a:solidFill>
              </a:defRPr>
            </a:lvl3pPr>
            <a:lvl4pPr>
              <a:defRPr sz="1800" b="1">
                <a:solidFill>
                  <a:srgbClr val="6B36A3"/>
                </a:solidFill>
              </a:defRPr>
            </a:lvl4pPr>
            <a:lvl5pPr>
              <a:defRPr sz="1800" b="1">
                <a:solidFill>
                  <a:srgbClr val="6B36A3"/>
                </a:solidFill>
              </a:defRPr>
            </a:lvl5pPr>
            <a:lvl6pPr>
              <a:defRPr sz="1800" b="1">
                <a:solidFill>
                  <a:srgbClr val="6B36A3"/>
                </a:solidFill>
              </a:defRPr>
            </a:lvl6pPr>
            <a:lvl7pPr>
              <a:defRPr sz="1800" b="1">
                <a:solidFill>
                  <a:srgbClr val="6B36A3"/>
                </a:solidFill>
              </a:defRPr>
            </a:lvl7pPr>
            <a:lvl8pPr>
              <a:defRPr sz="1800" b="1">
                <a:solidFill>
                  <a:srgbClr val="6B36A3"/>
                </a:solidFill>
              </a:defRPr>
            </a:lvl8pPr>
            <a:lvl9pPr>
              <a:defRPr sz="1800" b="1">
                <a:solidFill>
                  <a:srgbClr val="6B36A3"/>
                </a:solidFill>
              </a:defRPr>
            </a:lvl9pPr>
          </a:lstStyle>
          <a:p>
            <a:pPr>
              <a:defRPr sz="1800" b="1">
                <a:solidFill>
                  <a:srgbClr val="6B36A3"/>
                </a:solidFill>
              </a:defRPr>
            </a:pPr>
            <a:r>
              <a:rPr lang="ko-KR" altLang="en-US" sz="1800" b="1" dirty="0" err="1">
                <a:solidFill>
                  <a:srgbClr val="6B36A3"/>
                </a:solidFill>
              </a:rPr>
              <a:t>유엔진</a:t>
            </a:r>
            <a:r>
              <a:rPr lang="ko-KR" altLang="en-US" sz="1800" b="1" dirty="0">
                <a:solidFill>
                  <a:srgbClr val="6B36A3"/>
                </a:solidFill>
              </a:rPr>
              <a:t> </a:t>
            </a:r>
            <a:r>
              <a:rPr lang="en-US" altLang="ko-KR" sz="1800" b="1" dirty="0">
                <a:solidFill>
                  <a:srgbClr val="6B36A3"/>
                </a:solidFill>
              </a:rPr>
              <a:t>AX </a:t>
            </a:r>
            <a:r>
              <a:rPr lang="ko-KR" altLang="en-US" sz="1800" b="1" dirty="0">
                <a:solidFill>
                  <a:srgbClr val="6B36A3"/>
                </a:solidFill>
              </a:rPr>
              <a:t>컨설팅 서비스</a:t>
            </a:r>
            <a:endParaRPr sz="1800" b="1" dirty="0">
              <a:solidFill>
                <a:srgbClr val="6B36A3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CCA98BC-5FEF-4FBE-A57F-B1F2EE2BFE33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10001250" cy="876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4950" b="1">
                <a:solidFill>
                  <a:srgbClr val="1F1F25"/>
                </a:solidFill>
              </a:defRPr>
            </a:defPPr>
            <a:lvl1pPr>
              <a:defRPr sz="4950" b="1">
                <a:solidFill>
                  <a:srgbClr val="1F1F25"/>
                </a:solidFill>
              </a:defRPr>
            </a:lvl1pPr>
            <a:lvl2pPr>
              <a:defRPr sz="4950" b="1">
                <a:solidFill>
                  <a:srgbClr val="1F1F25"/>
                </a:solidFill>
              </a:defRPr>
            </a:lvl2pPr>
            <a:lvl3pPr>
              <a:defRPr sz="4950" b="1">
                <a:solidFill>
                  <a:srgbClr val="1F1F25"/>
                </a:solidFill>
              </a:defRPr>
            </a:lvl3pPr>
            <a:lvl4pPr>
              <a:defRPr sz="4950" b="1">
                <a:solidFill>
                  <a:srgbClr val="1F1F25"/>
                </a:solidFill>
              </a:defRPr>
            </a:lvl4pPr>
            <a:lvl5pPr>
              <a:defRPr sz="4950" b="1">
                <a:solidFill>
                  <a:srgbClr val="1F1F25"/>
                </a:solidFill>
              </a:defRPr>
            </a:lvl5pPr>
            <a:lvl6pPr>
              <a:defRPr sz="4950" b="1">
                <a:solidFill>
                  <a:srgbClr val="1F1F25"/>
                </a:solidFill>
              </a:defRPr>
            </a:lvl6pPr>
            <a:lvl7pPr>
              <a:defRPr sz="4950" b="1">
                <a:solidFill>
                  <a:srgbClr val="1F1F25"/>
                </a:solidFill>
              </a:defRPr>
            </a:lvl7pPr>
            <a:lvl8pPr>
              <a:defRPr sz="4950" b="1">
                <a:solidFill>
                  <a:srgbClr val="1F1F25"/>
                </a:solidFill>
              </a:defRPr>
            </a:lvl8pPr>
            <a:lvl9pPr>
              <a:defRPr sz="4950" b="1">
                <a:solidFill>
                  <a:srgbClr val="1F1F25"/>
                </a:solidFill>
              </a:defRPr>
            </a:lvl9pPr>
          </a:lstStyle>
          <a:p>
            <a:pPr>
              <a:defRPr sz="4950" b="1">
                <a:solidFill>
                  <a:srgbClr val="1F1F25"/>
                </a:solidFill>
              </a:defRPr>
            </a:pPr>
            <a:r>
              <a:rPr sz="4950" b="1" dirty="0">
                <a:solidFill>
                  <a:srgbClr val="1F1F25"/>
                </a:solidFill>
              </a:rPr>
              <a:t>Agent Storming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FD4EE96-9E42-48CC-987D-9C28F9657770}"/>
              </a:ext>
            </a:extLst>
          </p:cNvPr>
          <p:cNvSpPr>
            <a:spLocks noGrp="1"/>
          </p:cNvSpPr>
          <p:nvPr/>
        </p:nvSpPr>
        <p:spPr>
          <a:xfrm>
            <a:off x="809625" y="2971800"/>
            <a:ext cx="10001250" cy="1095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925" b="1">
                <a:solidFill>
                  <a:srgbClr val="1F1F25"/>
                </a:solidFill>
              </a:defRPr>
            </a:defPPr>
            <a:lvl1pPr>
              <a:defRPr sz="2925" b="1">
                <a:solidFill>
                  <a:srgbClr val="1F1F25"/>
                </a:solidFill>
              </a:defRPr>
            </a:lvl1pPr>
            <a:lvl2pPr>
              <a:defRPr sz="2925" b="1">
                <a:solidFill>
                  <a:srgbClr val="1F1F25"/>
                </a:solidFill>
              </a:defRPr>
            </a:lvl2pPr>
            <a:lvl3pPr>
              <a:defRPr sz="2925" b="1">
                <a:solidFill>
                  <a:srgbClr val="1F1F25"/>
                </a:solidFill>
              </a:defRPr>
            </a:lvl3pPr>
            <a:lvl4pPr>
              <a:defRPr sz="2925" b="1">
                <a:solidFill>
                  <a:srgbClr val="1F1F25"/>
                </a:solidFill>
              </a:defRPr>
            </a:lvl4pPr>
            <a:lvl5pPr>
              <a:defRPr sz="2925" b="1">
                <a:solidFill>
                  <a:srgbClr val="1F1F25"/>
                </a:solidFill>
              </a:defRPr>
            </a:lvl5pPr>
            <a:lvl6pPr>
              <a:defRPr sz="2925" b="1">
                <a:solidFill>
                  <a:srgbClr val="1F1F25"/>
                </a:solidFill>
              </a:defRPr>
            </a:lvl6pPr>
            <a:lvl7pPr>
              <a:defRPr sz="2925" b="1">
                <a:solidFill>
                  <a:srgbClr val="1F1F25"/>
                </a:solidFill>
              </a:defRPr>
            </a:lvl7pPr>
            <a:lvl8pPr>
              <a:defRPr sz="2925" b="1">
                <a:solidFill>
                  <a:srgbClr val="1F1F25"/>
                </a:solidFill>
              </a:defRPr>
            </a:lvl8pPr>
            <a:lvl9pPr>
              <a:defRPr sz="2925" b="1">
                <a:solidFill>
                  <a:srgbClr val="1F1F25"/>
                </a:solidFill>
              </a:defRPr>
            </a:lvl9pPr>
          </a:lstStyle>
          <a:p>
            <a:pPr>
              <a:defRPr sz="2925" b="1">
                <a:solidFill>
                  <a:srgbClr val="1F1F25"/>
                </a:solidFill>
              </a:defRPr>
            </a:pPr>
            <a:r>
              <a:rPr sz="2925" b="1">
                <a:solidFill>
                  <a:srgbClr val="1F1F25"/>
                </a:solidFill>
              </a:rPr>
              <a:t>사람과 AI가 함께 일하는</a:t>
            </a:r>
          </a:p>
          <a:p>
            <a:pPr>
              <a:defRPr sz="2925" b="1">
                <a:solidFill>
                  <a:srgbClr val="1F1F25"/>
                </a:solidFill>
              </a:defRPr>
            </a:pPr>
            <a:r>
              <a:rPr sz="2925" b="1">
                <a:solidFill>
                  <a:srgbClr val="1F1F25"/>
                </a:solidFill>
              </a:rPr>
              <a:t>업무 혁신 방법론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9709A03-A9EC-46F3-9CCF-B632790AB9B9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8382000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5535F"/>
                </a:solidFill>
              </a:defRPr>
            </a:defPPr>
            <a:lvl1pPr>
              <a:defRPr sz="1725" b="0">
                <a:solidFill>
                  <a:srgbClr val="55535F"/>
                </a:solidFill>
              </a:defRPr>
            </a:lvl1pPr>
            <a:lvl2pPr>
              <a:defRPr sz="1725" b="0">
                <a:solidFill>
                  <a:srgbClr val="55535F"/>
                </a:solidFill>
              </a:defRPr>
            </a:lvl2pPr>
            <a:lvl3pPr>
              <a:defRPr sz="1725" b="0">
                <a:solidFill>
                  <a:srgbClr val="55535F"/>
                </a:solidFill>
              </a:defRPr>
            </a:lvl3pPr>
            <a:lvl4pPr>
              <a:defRPr sz="1725" b="0">
                <a:solidFill>
                  <a:srgbClr val="55535F"/>
                </a:solidFill>
              </a:defRPr>
            </a:lvl4pPr>
            <a:lvl5pPr>
              <a:defRPr sz="1725" b="0">
                <a:solidFill>
                  <a:srgbClr val="55535F"/>
                </a:solidFill>
              </a:defRPr>
            </a:lvl5pPr>
            <a:lvl6pPr>
              <a:defRPr sz="1725" b="0">
                <a:solidFill>
                  <a:srgbClr val="55535F"/>
                </a:solidFill>
              </a:defRPr>
            </a:lvl6pPr>
            <a:lvl7pPr>
              <a:defRPr sz="1725" b="0">
                <a:solidFill>
                  <a:srgbClr val="55535F"/>
                </a:solidFill>
              </a:defRPr>
            </a:lvl7pPr>
            <a:lvl8pPr>
              <a:defRPr sz="1725" b="0">
                <a:solidFill>
                  <a:srgbClr val="55535F"/>
                </a:solidFill>
              </a:defRPr>
            </a:lvl8pPr>
            <a:lvl9pPr>
              <a:defRPr sz="1725" b="0">
                <a:solidFill>
                  <a:srgbClr val="55535F"/>
                </a:solidFill>
              </a:defRPr>
            </a:lvl9pPr>
          </a:lstStyle>
          <a:p>
            <a:pPr>
              <a:defRPr sz="1725" b="0">
                <a:solidFill>
                  <a:srgbClr val="55535F"/>
                </a:solidFill>
              </a:defRPr>
            </a:pPr>
            <a:r>
              <a:rPr sz="1725" b="0">
                <a:solidFill>
                  <a:srgbClr val="55535F"/>
                </a:solidFill>
              </a:rPr>
              <a:t>EventStorming에서 협업 구조와 실행까지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83DE394-1C60-4A60-9A69-E39F8ED43F36}"/>
              </a:ext>
            </a:extLst>
          </p:cNvPr>
          <p:cNvSpPr>
            <a:spLocks noGrp="1"/>
          </p:cNvSpPr>
          <p:nvPr/>
        </p:nvSpPr>
        <p:spPr>
          <a:xfrm>
            <a:off x="838200" y="5257800"/>
            <a:ext cx="1619250" cy="57150"/>
          </a:xfrm>
          <a:prstGeom prst="rect">
            <a:avLst/>
          </a:prstGeom>
          <a:solidFill>
            <a:srgbClr val="EF7829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8DC71C-1D45-485B-B5CF-F4EDAE27163D}"/>
              </a:ext>
            </a:extLst>
          </p:cNvPr>
          <p:cNvSpPr>
            <a:spLocks noGrp="1"/>
          </p:cNvSpPr>
          <p:nvPr/>
        </p:nvSpPr>
        <p:spPr>
          <a:xfrm>
            <a:off x="2457450" y="5257800"/>
            <a:ext cx="1619250" cy="57150"/>
          </a:xfrm>
          <a:prstGeom prst="rect">
            <a:avLst/>
          </a:prstGeom>
          <a:solidFill>
            <a:srgbClr val="7039AA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C5235BB-0E24-4C5B-A6C3-B160C9D22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810898" y="6019800"/>
            <a:ext cx="1466554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379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09DDF61F-6235-4CD8-A6AE-3EA1DD4C7980}"/>
              </a:ext>
            </a:extLst>
          </p:cNvPr>
          <p:cNvSpPr>
            <a:spLocks noGrp="1"/>
          </p:cNvSpPr>
          <p:nvPr/>
        </p:nvSpPr>
        <p:spPr>
          <a:xfrm>
            <a:off x="809625" y="638175"/>
            <a:ext cx="3810000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00" b="1">
                <a:solidFill>
                  <a:srgbClr val="1F1F25"/>
                </a:solidFill>
              </a:defRPr>
            </a:defPPr>
            <a:lvl1pPr>
              <a:defRPr sz="3600" b="1">
                <a:solidFill>
                  <a:srgbClr val="1F1F25"/>
                </a:solidFill>
              </a:defRPr>
            </a:lvl1pPr>
            <a:lvl2pPr>
              <a:defRPr sz="3600" b="1">
                <a:solidFill>
                  <a:srgbClr val="1F1F25"/>
                </a:solidFill>
              </a:defRPr>
            </a:lvl2pPr>
            <a:lvl3pPr>
              <a:defRPr sz="3600" b="1">
                <a:solidFill>
                  <a:srgbClr val="1F1F25"/>
                </a:solidFill>
              </a:defRPr>
            </a:lvl3pPr>
            <a:lvl4pPr>
              <a:defRPr sz="3600" b="1">
                <a:solidFill>
                  <a:srgbClr val="1F1F25"/>
                </a:solidFill>
              </a:defRPr>
            </a:lvl4pPr>
            <a:lvl5pPr>
              <a:defRPr sz="3600" b="1">
                <a:solidFill>
                  <a:srgbClr val="1F1F25"/>
                </a:solidFill>
              </a:defRPr>
            </a:lvl5pPr>
            <a:lvl6pPr>
              <a:defRPr sz="3600" b="1">
                <a:solidFill>
                  <a:srgbClr val="1F1F25"/>
                </a:solidFill>
              </a:defRPr>
            </a:lvl6pPr>
            <a:lvl7pPr>
              <a:defRPr sz="3600" b="1">
                <a:solidFill>
                  <a:srgbClr val="1F1F25"/>
                </a:solidFill>
              </a:defRPr>
            </a:lvl7pPr>
            <a:lvl8pPr>
              <a:defRPr sz="3600" b="1">
                <a:solidFill>
                  <a:srgbClr val="1F1F25"/>
                </a:solidFill>
              </a:defRPr>
            </a:lvl8pPr>
            <a:lvl9pPr>
              <a:defRPr sz="3600" b="1">
                <a:solidFill>
                  <a:srgbClr val="1F1F25"/>
                </a:solidFill>
              </a:defRPr>
            </a:lvl9pPr>
          </a:lstStyle>
          <a:p>
            <a:pPr>
              <a:defRPr sz="3600" b="1">
                <a:solidFill>
                  <a:srgbClr val="1F1F25"/>
                </a:solidFill>
              </a:defRPr>
            </a:pPr>
            <a:r>
              <a:rPr sz="3600" b="1">
                <a:solidFill>
                  <a:srgbClr val="1F1F25"/>
                </a:solidFill>
              </a:rPr>
              <a:t>목차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F3CCCCB-A6D7-4370-99AD-034708A5BD5A}"/>
              </a:ext>
            </a:extLst>
          </p:cNvPr>
          <p:cNvSpPr>
            <a:spLocks noGrp="1"/>
          </p:cNvSpPr>
          <p:nvPr/>
        </p:nvSpPr>
        <p:spPr>
          <a:xfrm>
            <a:off x="828675" y="1304925"/>
            <a:ext cx="714375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75" b="0">
                <a:solidFill>
                  <a:srgbClr val="77717C"/>
                </a:solidFill>
              </a:defRPr>
            </a:defPPr>
            <a:lvl1pPr>
              <a:defRPr sz="1575" b="0">
                <a:solidFill>
                  <a:srgbClr val="77717C"/>
                </a:solidFill>
              </a:defRPr>
            </a:lvl1pPr>
            <a:lvl2pPr>
              <a:defRPr sz="1575" b="0">
                <a:solidFill>
                  <a:srgbClr val="77717C"/>
                </a:solidFill>
              </a:defRPr>
            </a:lvl2pPr>
            <a:lvl3pPr>
              <a:defRPr sz="1575" b="0">
                <a:solidFill>
                  <a:srgbClr val="77717C"/>
                </a:solidFill>
              </a:defRPr>
            </a:lvl3pPr>
            <a:lvl4pPr>
              <a:defRPr sz="1575" b="0">
                <a:solidFill>
                  <a:srgbClr val="77717C"/>
                </a:solidFill>
              </a:defRPr>
            </a:lvl4pPr>
            <a:lvl5pPr>
              <a:defRPr sz="1575" b="0">
                <a:solidFill>
                  <a:srgbClr val="77717C"/>
                </a:solidFill>
              </a:defRPr>
            </a:lvl5pPr>
            <a:lvl6pPr>
              <a:defRPr sz="1575" b="0">
                <a:solidFill>
                  <a:srgbClr val="77717C"/>
                </a:solidFill>
              </a:defRPr>
            </a:lvl6pPr>
            <a:lvl7pPr>
              <a:defRPr sz="1575" b="0">
                <a:solidFill>
                  <a:srgbClr val="77717C"/>
                </a:solidFill>
              </a:defRPr>
            </a:lvl7pPr>
            <a:lvl8pPr>
              <a:defRPr sz="1575" b="0">
                <a:solidFill>
                  <a:srgbClr val="77717C"/>
                </a:solidFill>
              </a:defRPr>
            </a:lvl8pPr>
            <a:lvl9pPr>
              <a:defRPr sz="1575" b="0">
                <a:solidFill>
                  <a:srgbClr val="77717C"/>
                </a:solidFill>
              </a:defRPr>
            </a:lvl9pPr>
          </a:lstStyle>
          <a:p>
            <a:pPr>
              <a:defRPr sz="1575" b="0">
                <a:solidFill>
                  <a:srgbClr val="77717C"/>
                </a:solidFill>
              </a:defRPr>
            </a:pPr>
            <a:r>
              <a:rPr sz="1575" b="0">
                <a:solidFill>
                  <a:srgbClr val="77717C"/>
                </a:solidFill>
              </a:rPr>
              <a:t>Agent Storming 방법론 설명서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FD91FE0-791D-409D-850B-6F8A8875CE9E}"/>
              </a:ext>
            </a:extLst>
          </p:cNvPr>
          <p:cNvSpPr>
            <a:spLocks noGrp="1"/>
          </p:cNvSpPr>
          <p:nvPr/>
        </p:nvSpPr>
        <p:spPr>
          <a:xfrm>
            <a:off x="838200" y="2143125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E77C2B"/>
                </a:solidFill>
              </a:defRPr>
            </a:defPPr>
            <a:lvl1pPr>
              <a:defRPr sz="2175" b="1">
                <a:solidFill>
                  <a:srgbClr val="E77C2B"/>
                </a:solidFill>
              </a:defRPr>
            </a:lvl1pPr>
            <a:lvl2pPr>
              <a:defRPr sz="2175" b="1">
                <a:solidFill>
                  <a:srgbClr val="E77C2B"/>
                </a:solidFill>
              </a:defRPr>
            </a:lvl2pPr>
            <a:lvl3pPr>
              <a:defRPr sz="2175" b="1">
                <a:solidFill>
                  <a:srgbClr val="E77C2B"/>
                </a:solidFill>
              </a:defRPr>
            </a:lvl3pPr>
            <a:lvl4pPr>
              <a:defRPr sz="2175" b="1">
                <a:solidFill>
                  <a:srgbClr val="E77C2B"/>
                </a:solidFill>
              </a:defRPr>
            </a:lvl4pPr>
            <a:lvl5pPr>
              <a:defRPr sz="2175" b="1">
                <a:solidFill>
                  <a:srgbClr val="E77C2B"/>
                </a:solidFill>
              </a:defRPr>
            </a:lvl5pPr>
            <a:lvl6pPr>
              <a:defRPr sz="2175" b="1">
                <a:solidFill>
                  <a:srgbClr val="E77C2B"/>
                </a:solidFill>
              </a:defRPr>
            </a:lvl6pPr>
            <a:lvl7pPr>
              <a:defRPr sz="2175" b="1">
                <a:solidFill>
                  <a:srgbClr val="E77C2B"/>
                </a:solidFill>
              </a:defRPr>
            </a:lvl7pPr>
            <a:lvl8pPr>
              <a:defRPr sz="2175" b="1">
                <a:solidFill>
                  <a:srgbClr val="E77C2B"/>
                </a:solidFill>
              </a:defRPr>
            </a:lvl8pPr>
            <a:lvl9pPr>
              <a:defRPr sz="2175" b="1">
                <a:solidFill>
                  <a:srgbClr val="E77C2B"/>
                </a:solidFill>
              </a:defRPr>
            </a:lvl9pPr>
          </a:lstStyle>
          <a:p>
            <a:pPr>
              <a:defRPr sz="2175" b="1">
                <a:solidFill>
                  <a:srgbClr val="E77C2B"/>
                </a:solidFill>
              </a:defRPr>
            </a:pPr>
            <a:r>
              <a:rPr sz="2175" b="1">
                <a:solidFill>
                  <a:srgbClr val="E77C2B"/>
                </a:solidFill>
              </a:rPr>
              <a:t>01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4E130D2-D19F-4F0F-AEB9-AB7688B2F453}"/>
              </a:ext>
            </a:extLst>
          </p:cNvPr>
          <p:cNvSpPr>
            <a:spLocks noGrp="1"/>
          </p:cNvSpPr>
          <p:nvPr/>
        </p:nvSpPr>
        <p:spPr>
          <a:xfrm>
            <a:off x="1743075" y="2143125"/>
            <a:ext cx="8096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22129"/>
                </a:solidFill>
              </a:defRPr>
            </a:defPPr>
            <a:lvl1pPr>
              <a:defRPr sz="2175" b="1">
                <a:solidFill>
                  <a:srgbClr val="222129"/>
                </a:solidFill>
              </a:defRPr>
            </a:lvl1pPr>
            <a:lvl2pPr>
              <a:defRPr sz="2175" b="1">
                <a:solidFill>
                  <a:srgbClr val="222129"/>
                </a:solidFill>
              </a:defRPr>
            </a:lvl2pPr>
            <a:lvl3pPr>
              <a:defRPr sz="2175" b="1">
                <a:solidFill>
                  <a:srgbClr val="222129"/>
                </a:solidFill>
              </a:defRPr>
            </a:lvl3pPr>
            <a:lvl4pPr>
              <a:defRPr sz="2175" b="1">
                <a:solidFill>
                  <a:srgbClr val="222129"/>
                </a:solidFill>
              </a:defRPr>
            </a:lvl4pPr>
            <a:lvl5pPr>
              <a:defRPr sz="2175" b="1">
                <a:solidFill>
                  <a:srgbClr val="222129"/>
                </a:solidFill>
              </a:defRPr>
            </a:lvl5pPr>
            <a:lvl6pPr>
              <a:defRPr sz="2175" b="1">
                <a:solidFill>
                  <a:srgbClr val="222129"/>
                </a:solidFill>
              </a:defRPr>
            </a:lvl6pPr>
            <a:lvl7pPr>
              <a:defRPr sz="2175" b="1">
                <a:solidFill>
                  <a:srgbClr val="222129"/>
                </a:solidFill>
              </a:defRPr>
            </a:lvl7pPr>
            <a:lvl8pPr>
              <a:defRPr sz="2175" b="1">
                <a:solidFill>
                  <a:srgbClr val="222129"/>
                </a:solidFill>
              </a:defRPr>
            </a:lvl8pPr>
            <a:lvl9pPr>
              <a:defRPr sz="2175" b="1">
                <a:solidFill>
                  <a:srgbClr val="222129"/>
                </a:solidFill>
              </a:defRPr>
            </a:lvl9pPr>
          </a:lstStyle>
          <a:p>
            <a:pPr>
              <a:defRPr sz="2175" b="1">
                <a:solidFill>
                  <a:srgbClr val="222129"/>
                </a:solidFill>
              </a:defRPr>
            </a:pPr>
            <a:r>
              <a:rPr sz="2175" b="1">
                <a:solidFill>
                  <a:srgbClr val="222129"/>
                </a:solidFill>
              </a:rPr>
              <a:t>문제 인식과 방법론의 출발점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2F65EDD-A2CA-41F2-BDDD-4B4FFFF30900}"/>
              </a:ext>
            </a:extLst>
          </p:cNvPr>
          <p:cNvSpPr>
            <a:spLocks noGrp="1"/>
          </p:cNvSpPr>
          <p:nvPr/>
        </p:nvSpPr>
        <p:spPr>
          <a:xfrm>
            <a:off x="10382250" y="2143125"/>
            <a:ext cx="762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716D77"/>
                </a:solidFill>
              </a:defRPr>
            </a:defPPr>
            <a:lvl1pPr>
              <a:defRPr sz="1800" b="0">
                <a:solidFill>
                  <a:srgbClr val="716D77"/>
                </a:solidFill>
              </a:defRPr>
            </a:lvl1pPr>
            <a:lvl2pPr>
              <a:defRPr sz="1800" b="0">
                <a:solidFill>
                  <a:srgbClr val="716D77"/>
                </a:solidFill>
              </a:defRPr>
            </a:lvl2pPr>
            <a:lvl3pPr>
              <a:defRPr sz="1800" b="0">
                <a:solidFill>
                  <a:srgbClr val="716D77"/>
                </a:solidFill>
              </a:defRPr>
            </a:lvl3pPr>
            <a:lvl4pPr>
              <a:defRPr sz="1800" b="0">
                <a:solidFill>
                  <a:srgbClr val="716D77"/>
                </a:solidFill>
              </a:defRPr>
            </a:lvl4pPr>
            <a:lvl5pPr>
              <a:defRPr sz="1800" b="0">
                <a:solidFill>
                  <a:srgbClr val="716D77"/>
                </a:solidFill>
              </a:defRPr>
            </a:lvl5pPr>
            <a:lvl6pPr>
              <a:defRPr sz="1800" b="0">
                <a:solidFill>
                  <a:srgbClr val="716D77"/>
                </a:solidFill>
              </a:defRPr>
            </a:lvl6pPr>
            <a:lvl7pPr>
              <a:defRPr sz="1800" b="0">
                <a:solidFill>
                  <a:srgbClr val="716D77"/>
                </a:solidFill>
              </a:defRPr>
            </a:lvl7pPr>
            <a:lvl8pPr>
              <a:defRPr sz="1800" b="0">
                <a:solidFill>
                  <a:srgbClr val="716D77"/>
                </a:solidFill>
              </a:defRPr>
            </a:lvl8pPr>
            <a:lvl9pPr>
              <a:defRPr sz="1800" b="0">
                <a:solidFill>
                  <a:srgbClr val="716D77"/>
                </a:solidFill>
              </a:defRPr>
            </a:lvl9pPr>
          </a:lstStyle>
          <a:p>
            <a:pPr>
              <a:defRPr sz="1800" b="0">
                <a:solidFill>
                  <a:srgbClr val="716D77"/>
                </a:solidFill>
              </a:defRPr>
            </a:pPr>
            <a:r>
              <a:rPr sz="1800" b="0">
                <a:solidFill>
                  <a:srgbClr val="716D77"/>
                </a:solidFill>
              </a:rPr>
              <a:t>03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B7A66C1-4E2B-4F76-921E-31C13FD3A557}"/>
              </a:ext>
            </a:extLst>
          </p:cNvPr>
          <p:cNvSpPr>
            <a:spLocks noGrp="1"/>
          </p:cNvSpPr>
          <p:nvPr/>
        </p:nvSpPr>
        <p:spPr>
          <a:xfrm>
            <a:off x="838200" y="3000375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713BA4"/>
                </a:solidFill>
              </a:defRPr>
            </a:defPPr>
            <a:lvl1pPr>
              <a:defRPr sz="2175" b="1">
                <a:solidFill>
                  <a:srgbClr val="713BA4"/>
                </a:solidFill>
              </a:defRPr>
            </a:lvl1pPr>
            <a:lvl2pPr>
              <a:defRPr sz="2175" b="1">
                <a:solidFill>
                  <a:srgbClr val="713BA4"/>
                </a:solidFill>
              </a:defRPr>
            </a:lvl2pPr>
            <a:lvl3pPr>
              <a:defRPr sz="2175" b="1">
                <a:solidFill>
                  <a:srgbClr val="713BA4"/>
                </a:solidFill>
              </a:defRPr>
            </a:lvl3pPr>
            <a:lvl4pPr>
              <a:defRPr sz="2175" b="1">
                <a:solidFill>
                  <a:srgbClr val="713BA4"/>
                </a:solidFill>
              </a:defRPr>
            </a:lvl4pPr>
            <a:lvl5pPr>
              <a:defRPr sz="2175" b="1">
                <a:solidFill>
                  <a:srgbClr val="713BA4"/>
                </a:solidFill>
              </a:defRPr>
            </a:lvl5pPr>
            <a:lvl6pPr>
              <a:defRPr sz="2175" b="1">
                <a:solidFill>
                  <a:srgbClr val="713BA4"/>
                </a:solidFill>
              </a:defRPr>
            </a:lvl6pPr>
            <a:lvl7pPr>
              <a:defRPr sz="2175" b="1">
                <a:solidFill>
                  <a:srgbClr val="713BA4"/>
                </a:solidFill>
              </a:defRPr>
            </a:lvl7pPr>
            <a:lvl8pPr>
              <a:defRPr sz="2175" b="1">
                <a:solidFill>
                  <a:srgbClr val="713BA4"/>
                </a:solidFill>
              </a:defRPr>
            </a:lvl8pPr>
            <a:lvl9pPr>
              <a:defRPr sz="2175" b="1">
                <a:solidFill>
                  <a:srgbClr val="713BA4"/>
                </a:solidFill>
              </a:defRPr>
            </a:lvl9pPr>
          </a:lstStyle>
          <a:p>
            <a:pPr>
              <a:defRPr sz="2175" b="1">
                <a:solidFill>
                  <a:srgbClr val="713BA4"/>
                </a:solidFill>
              </a:defRPr>
            </a:pPr>
            <a:r>
              <a:rPr sz="2175" b="1">
                <a:solidFill>
                  <a:srgbClr val="713BA4"/>
                </a:solidFill>
              </a:rPr>
              <a:t>02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FC6ABAC-637F-4EE5-A636-28FA372674AF}"/>
              </a:ext>
            </a:extLst>
          </p:cNvPr>
          <p:cNvSpPr>
            <a:spLocks noGrp="1"/>
          </p:cNvSpPr>
          <p:nvPr/>
        </p:nvSpPr>
        <p:spPr>
          <a:xfrm>
            <a:off x="1743075" y="3000375"/>
            <a:ext cx="8096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22129"/>
                </a:solidFill>
              </a:defRPr>
            </a:defPPr>
            <a:lvl1pPr>
              <a:defRPr sz="2175" b="1">
                <a:solidFill>
                  <a:srgbClr val="222129"/>
                </a:solidFill>
              </a:defRPr>
            </a:lvl1pPr>
            <a:lvl2pPr>
              <a:defRPr sz="2175" b="1">
                <a:solidFill>
                  <a:srgbClr val="222129"/>
                </a:solidFill>
              </a:defRPr>
            </a:lvl2pPr>
            <a:lvl3pPr>
              <a:defRPr sz="2175" b="1">
                <a:solidFill>
                  <a:srgbClr val="222129"/>
                </a:solidFill>
              </a:defRPr>
            </a:lvl3pPr>
            <a:lvl4pPr>
              <a:defRPr sz="2175" b="1">
                <a:solidFill>
                  <a:srgbClr val="222129"/>
                </a:solidFill>
              </a:defRPr>
            </a:lvl4pPr>
            <a:lvl5pPr>
              <a:defRPr sz="2175" b="1">
                <a:solidFill>
                  <a:srgbClr val="222129"/>
                </a:solidFill>
              </a:defRPr>
            </a:lvl5pPr>
            <a:lvl6pPr>
              <a:defRPr sz="2175" b="1">
                <a:solidFill>
                  <a:srgbClr val="222129"/>
                </a:solidFill>
              </a:defRPr>
            </a:lvl6pPr>
            <a:lvl7pPr>
              <a:defRPr sz="2175" b="1">
                <a:solidFill>
                  <a:srgbClr val="222129"/>
                </a:solidFill>
              </a:defRPr>
            </a:lvl7pPr>
            <a:lvl8pPr>
              <a:defRPr sz="2175" b="1">
                <a:solidFill>
                  <a:srgbClr val="222129"/>
                </a:solidFill>
              </a:defRPr>
            </a:lvl8pPr>
            <a:lvl9pPr>
              <a:defRPr sz="2175" b="1">
                <a:solidFill>
                  <a:srgbClr val="222129"/>
                </a:solidFill>
              </a:defRPr>
            </a:lvl9pPr>
          </a:lstStyle>
          <a:p>
            <a:pPr>
              <a:defRPr sz="2175" b="1">
                <a:solidFill>
                  <a:srgbClr val="222129"/>
                </a:solidFill>
              </a:defRPr>
            </a:pPr>
            <a:r>
              <a:rPr sz="2175" b="1">
                <a:solidFill>
                  <a:srgbClr val="222129"/>
                </a:solidFill>
              </a:rPr>
              <a:t>EventStorming과 기회 발견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0544884-22F9-4062-AC8B-457BDE9AEFA2}"/>
              </a:ext>
            </a:extLst>
          </p:cNvPr>
          <p:cNvSpPr>
            <a:spLocks noGrp="1"/>
          </p:cNvSpPr>
          <p:nvPr/>
        </p:nvSpPr>
        <p:spPr>
          <a:xfrm>
            <a:off x="10382250" y="3000375"/>
            <a:ext cx="762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716D77"/>
                </a:solidFill>
              </a:defRPr>
            </a:defPPr>
            <a:lvl1pPr>
              <a:defRPr sz="1800" b="0">
                <a:solidFill>
                  <a:srgbClr val="716D77"/>
                </a:solidFill>
              </a:defRPr>
            </a:lvl1pPr>
            <a:lvl2pPr>
              <a:defRPr sz="1800" b="0">
                <a:solidFill>
                  <a:srgbClr val="716D77"/>
                </a:solidFill>
              </a:defRPr>
            </a:lvl2pPr>
            <a:lvl3pPr>
              <a:defRPr sz="1800" b="0">
                <a:solidFill>
                  <a:srgbClr val="716D77"/>
                </a:solidFill>
              </a:defRPr>
            </a:lvl3pPr>
            <a:lvl4pPr>
              <a:defRPr sz="1800" b="0">
                <a:solidFill>
                  <a:srgbClr val="716D77"/>
                </a:solidFill>
              </a:defRPr>
            </a:lvl4pPr>
            <a:lvl5pPr>
              <a:defRPr sz="1800" b="0">
                <a:solidFill>
                  <a:srgbClr val="716D77"/>
                </a:solidFill>
              </a:defRPr>
            </a:lvl5pPr>
            <a:lvl6pPr>
              <a:defRPr sz="1800" b="0">
                <a:solidFill>
                  <a:srgbClr val="716D77"/>
                </a:solidFill>
              </a:defRPr>
            </a:lvl6pPr>
            <a:lvl7pPr>
              <a:defRPr sz="1800" b="0">
                <a:solidFill>
                  <a:srgbClr val="716D77"/>
                </a:solidFill>
              </a:defRPr>
            </a:lvl7pPr>
            <a:lvl8pPr>
              <a:defRPr sz="1800" b="0">
                <a:solidFill>
                  <a:srgbClr val="716D77"/>
                </a:solidFill>
              </a:defRPr>
            </a:lvl8pPr>
            <a:lvl9pPr>
              <a:defRPr sz="1800" b="0">
                <a:solidFill>
                  <a:srgbClr val="716D77"/>
                </a:solidFill>
              </a:defRPr>
            </a:lvl9pPr>
          </a:lstStyle>
          <a:p>
            <a:pPr>
              <a:defRPr sz="1800" b="0">
                <a:solidFill>
                  <a:srgbClr val="716D77"/>
                </a:solidFill>
              </a:defRPr>
            </a:pPr>
            <a:r>
              <a:rPr sz="1800" b="0">
                <a:solidFill>
                  <a:srgbClr val="716D77"/>
                </a:solidFill>
              </a:rPr>
              <a:t>13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C274371-10C7-4661-9E24-22B8EC93D153}"/>
              </a:ext>
            </a:extLst>
          </p:cNvPr>
          <p:cNvSpPr>
            <a:spLocks noGrp="1"/>
          </p:cNvSpPr>
          <p:nvPr/>
        </p:nvSpPr>
        <p:spPr>
          <a:xfrm>
            <a:off x="838200" y="3857625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E77C2B"/>
                </a:solidFill>
              </a:defRPr>
            </a:defPPr>
            <a:lvl1pPr>
              <a:defRPr sz="2175" b="1">
                <a:solidFill>
                  <a:srgbClr val="E77C2B"/>
                </a:solidFill>
              </a:defRPr>
            </a:lvl1pPr>
            <a:lvl2pPr>
              <a:defRPr sz="2175" b="1">
                <a:solidFill>
                  <a:srgbClr val="E77C2B"/>
                </a:solidFill>
              </a:defRPr>
            </a:lvl2pPr>
            <a:lvl3pPr>
              <a:defRPr sz="2175" b="1">
                <a:solidFill>
                  <a:srgbClr val="E77C2B"/>
                </a:solidFill>
              </a:defRPr>
            </a:lvl3pPr>
            <a:lvl4pPr>
              <a:defRPr sz="2175" b="1">
                <a:solidFill>
                  <a:srgbClr val="E77C2B"/>
                </a:solidFill>
              </a:defRPr>
            </a:lvl4pPr>
            <a:lvl5pPr>
              <a:defRPr sz="2175" b="1">
                <a:solidFill>
                  <a:srgbClr val="E77C2B"/>
                </a:solidFill>
              </a:defRPr>
            </a:lvl5pPr>
            <a:lvl6pPr>
              <a:defRPr sz="2175" b="1">
                <a:solidFill>
                  <a:srgbClr val="E77C2B"/>
                </a:solidFill>
              </a:defRPr>
            </a:lvl6pPr>
            <a:lvl7pPr>
              <a:defRPr sz="2175" b="1">
                <a:solidFill>
                  <a:srgbClr val="E77C2B"/>
                </a:solidFill>
              </a:defRPr>
            </a:lvl7pPr>
            <a:lvl8pPr>
              <a:defRPr sz="2175" b="1">
                <a:solidFill>
                  <a:srgbClr val="E77C2B"/>
                </a:solidFill>
              </a:defRPr>
            </a:lvl8pPr>
            <a:lvl9pPr>
              <a:defRPr sz="2175" b="1">
                <a:solidFill>
                  <a:srgbClr val="E77C2B"/>
                </a:solidFill>
              </a:defRPr>
            </a:lvl9pPr>
          </a:lstStyle>
          <a:p>
            <a:pPr>
              <a:defRPr sz="2175" b="1">
                <a:solidFill>
                  <a:srgbClr val="E77C2B"/>
                </a:solidFill>
              </a:defRPr>
            </a:pPr>
            <a:r>
              <a:rPr sz="2175" b="1">
                <a:solidFill>
                  <a:srgbClr val="E77C2B"/>
                </a:solidFill>
              </a:rPr>
              <a:t>03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489679B-982E-4530-B23E-DFEFD7D1E622}"/>
              </a:ext>
            </a:extLst>
          </p:cNvPr>
          <p:cNvSpPr>
            <a:spLocks noGrp="1"/>
          </p:cNvSpPr>
          <p:nvPr/>
        </p:nvSpPr>
        <p:spPr>
          <a:xfrm>
            <a:off x="1743075" y="3857625"/>
            <a:ext cx="8096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22129"/>
                </a:solidFill>
              </a:defRPr>
            </a:defPPr>
            <a:lvl1pPr>
              <a:defRPr sz="2175" b="1">
                <a:solidFill>
                  <a:srgbClr val="222129"/>
                </a:solidFill>
              </a:defRPr>
            </a:lvl1pPr>
            <a:lvl2pPr>
              <a:defRPr sz="2175" b="1">
                <a:solidFill>
                  <a:srgbClr val="222129"/>
                </a:solidFill>
              </a:defRPr>
            </a:lvl2pPr>
            <a:lvl3pPr>
              <a:defRPr sz="2175" b="1">
                <a:solidFill>
                  <a:srgbClr val="222129"/>
                </a:solidFill>
              </a:defRPr>
            </a:lvl3pPr>
            <a:lvl4pPr>
              <a:defRPr sz="2175" b="1">
                <a:solidFill>
                  <a:srgbClr val="222129"/>
                </a:solidFill>
              </a:defRPr>
            </a:lvl4pPr>
            <a:lvl5pPr>
              <a:defRPr sz="2175" b="1">
                <a:solidFill>
                  <a:srgbClr val="222129"/>
                </a:solidFill>
              </a:defRPr>
            </a:lvl5pPr>
            <a:lvl6pPr>
              <a:defRPr sz="2175" b="1">
                <a:solidFill>
                  <a:srgbClr val="222129"/>
                </a:solidFill>
              </a:defRPr>
            </a:lvl6pPr>
            <a:lvl7pPr>
              <a:defRPr sz="2175" b="1">
                <a:solidFill>
                  <a:srgbClr val="222129"/>
                </a:solidFill>
              </a:defRPr>
            </a:lvl7pPr>
            <a:lvl8pPr>
              <a:defRPr sz="2175" b="1">
                <a:solidFill>
                  <a:srgbClr val="222129"/>
                </a:solidFill>
              </a:defRPr>
            </a:lvl8pPr>
            <a:lvl9pPr>
              <a:defRPr sz="2175" b="1">
                <a:solidFill>
                  <a:srgbClr val="222129"/>
                </a:solidFill>
              </a:defRPr>
            </a:lvl9pPr>
          </a:lstStyle>
          <a:p>
            <a:pPr>
              <a:defRPr sz="2175" b="1">
                <a:solidFill>
                  <a:srgbClr val="222129"/>
                </a:solidFill>
              </a:defRPr>
            </a:pPr>
            <a:r>
              <a:rPr sz="2175" b="1">
                <a:solidFill>
                  <a:srgbClr val="222129"/>
                </a:solidFill>
              </a:rPr>
              <a:t>에이전트의 책임과 경계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213A0CF-E7CD-4E34-A7BC-F847AA0AC5AB}"/>
              </a:ext>
            </a:extLst>
          </p:cNvPr>
          <p:cNvSpPr>
            <a:spLocks noGrp="1"/>
          </p:cNvSpPr>
          <p:nvPr/>
        </p:nvSpPr>
        <p:spPr>
          <a:xfrm>
            <a:off x="10382250" y="3857625"/>
            <a:ext cx="762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716D77"/>
                </a:solidFill>
              </a:defRPr>
            </a:defPPr>
            <a:lvl1pPr>
              <a:defRPr sz="1800" b="0">
                <a:solidFill>
                  <a:srgbClr val="716D77"/>
                </a:solidFill>
              </a:defRPr>
            </a:lvl1pPr>
            <a:lvl2pPr>
              <a:defRPr sz="1800" b="0">
                <a:solidFill>
                  <a:srgbClr val="716D77"/>
                </a:solidFill>
              </a:defRPr>
            </a:lvl2pPr>
            <a:lvl3pPr>
              <a:defRPr sz="1800" b="0">
                <a:solidFill>
                  <a:srgbClr val="716D77"/>
                </a:solidFill>
              </a:defRPr>
            </a:lvl3pPr>
            <a:lvl4pPr>
              <a:defRPr sz="1800" b="0">
                <a:solidFill>
                  <a:srgbClr val="716D77"/>
                </a:solidFill>
              </a:defRPr>
            </a:lvl4pPr>
            <a:lvl5pPr>
              <a:defRPr sz="1800" b="0">
                <a:solidFill>
                  <a:srgbClr val="716D77"/>
                </a:solidFill>
              </a:defRPr>
            </a:lvl5pPr>
            <a:lvl6pPr>
              <a:defRPr sz="1800" b="0">
                <a:solidFill>
                  <a:srgbClr val="716D77"/>
                </a:solidFill>
              </a:defRPr>
            </a:lvl6pPr>
            <a:lvl7pPr>
              <a:defRPr sz="1800" b="0">
                <a:solidFill>
                  <a:srgbClr val="716D77"/>
                </a:solidFill>
              </a:defRPr>
            </a:lvl7pPr>
            <a:lvl8pPr>
              <a:defRPr sz="1800" b="0">
                <a:solidFill>
                  <a:srgbClr val="716D77"/>
                </a:solidFill>
              </a:defRPr>
            </a:lvl8pPr>
            <a:lvl9pPr>
              <a:defRPr sz="1800" b="0">
                <a:solidFill>
                  <a:srgbClr val="716D77"/>
                </a:solidFill>
              </a:defRPr>
            </a:lvl9pPr>
          </a:lstStyle>
          <a:p>
            <a:pPr>
              <a:defRPr sz="1800" b="0">
                <a:solidFill>
                  <a:srgbClr val="716D77"/>
                </a:solidFill>
              </a:defRPr>
            </a:pPr>
            <a:r>
              <a:rPr sz="1800" b="0">
                <a:solidFill>
                  <a:srgbClr val="716D77"/>
                </a:solidFill>
              </a:rPr>
              <a:t>24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C993C82-D645-48B9-BE6A-87617A96F92B}"/>
              </a:ext>
            </a:extLst>
          </p:cNvPr>
          <p:cNvSpPr>
            <a:spLocks noGrp="1"/>
          </p:cNvSpPr>
          <p:nvPr/>
        </p:nvSpPr>
        <p:spPr>
          <a:xfrm>
            <a:off x="838200" y="4714875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713BA4"/>
                </a:solidFill>
              </a:defRPr>
            </a:defPPr>
            <a:lvl1pPr>
              <a:defRPr sz="2175" b="1">
                <a:solidFill>
                  <a:srgbClr val="713BA4"/>
                </a:solidFill>
              </a:defRPr>
            </a:lvl1pPr>
            <a:lvl2pPr>
              <a:defRPr sz="2175" b="1">
                <a:solidFill>
                  <a:srgbClr val="713BA4"/>
                </a:solidFill>
              </a:defRPr>
            </a:lvl2pPr>
            <a:lvl3pPr>
              <a:defRPr sz="2175" b="1">
                <a:solidFill>
                  <a:srgbClr val="713BA4"/>
                </a:solidFill>
              </a:defRPr>
            </a:lvl3pPr>
            <a:lvl4pPr>
              <a:defRPr sz="2175" b="1">
                <a:solidFill>
                  <a:srgbClr val="713BA4"/>
                </a:solidFill>
              </a:defRPr>
            </a:lvl4pPr>
            <a:lvl5pPr>
              <a:defRPr sz="2175" b="1">
                <a:solidFill>
                  <a:srgbClr val="713BA4"/>
                </a:solidFill>
              </a:defRPr>
            </a:lvl5pPr>
            <a:lvl6pPr>
              <a:defRPr sz="2175" b="1">
                <a:solidFill>
                  <a:srgbClr val="713BA4"/>
                </a:solidFill>
              </a:defRPr>
            </a:lvl6pPr>
            <a:lvl7pPr>
              <a:defRPr sz="2175" b="1">
                <a:solidFill>
                  <a:srgbClr val="713BA4"/>
                </a:solidFill>
              </a:defRPr>
            </a:lvl7pPr>
            <a:lvl8pPr>
              <a:defRPr sz="2175" b="1">
                <a:solidFill>
                  <a:srgbClr val="713BA4"/>
                </a:solidFill>
              </a:defRPr>
            </a:lvl8pPr>
            <a:lvl9pPr>
              <a:defRPr sz="2175" b="1">
                <a:solidFill>
                  <a:srgbClr val="713BA4"/>
                </a:solidFill>
              </a:defRPr>
            </a:lvl9pPr>
          </a:lstStyle>
          <a:p>
            <a:pPr>
              <a:defRPr sz="2175" b="1">
                <a:solidFill>
                  <a:srgbClr val="713BA4"/>
                </a:solidFill>
              </a:defRPr>
            </a:pPr>
            <a:r>
              <a:rPr sz="2175" b="1">
                <a:solidFill>
                  <a:srgbClr val="713BA4"/>
                </a:solidFill>
              </a:rPr>
              <a:t>04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BE0C598-ECF1-46D7-82A9-8D8558B6025B}"/>
              </a:ext>
            </a:extLst>
          </p:cNvPr>
          <p:cNvSpPr>
            <a:spLocks noGrp="1"/>
          </p:cNvSpPr>
          <p:nvPr/>
        </p:nvSpPr>
        <p:spPr>
          <a:xfrm>
            <a:off x="1743075" y="4714875"/>
            <a:ext cx="8096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22129"/>
                </a:solidFill>
              </a:defRPr>
            </a:defPPr>
            <a:lvl1pPr>
              <a:defRPr sz="2175" b="1">
                <a:solidFill>
                  <a:srgbClr val="222129"/>
                </a:solidFill>
              </a:defRPr>
            </a:lvl1pPr>
            <a:lvl2pPr>
              <a:defRPr sz="2175" b="1">
                <a:solidFill>
                  <a:srgbClr val="222129"/>
                </a:solidFill>
              </a:defRPr>
            </a:lvl2pPr>
            <a:lvl3pPr>
              <a:defRPr sz="2175" b="1">
                <a:solidFill>
                  <a:srgbClr val="222129"/>
                </a:solidFill>
              </a:defRPr>
            </a:lvl3pPr>
            <a:lvl4pPr>
              <a:defRPr sz="2175" b="1">
                <a:solidFill>
                  <a:srgbClr val="222129"/>
                </a:solidFill>
              </a:defRPr>
            </a:lvl4pPr>
            <a:lvl5pPr>
              <a:defRPr sz="2175" b="1">
                <a:solidFill>
                  <a:srgbClr val="222129"/>
                </a:solidFill>
              </a:defRPr>
            </a:lvl5pPr>
            <a:lvl6pPr>
              <a:defRPr sz="2175" b="1">
                <a:solidFill>
                  <a:srgbClr val="222129"/>
                </a:solidFill>
              </a:defRPr>
            </a:lvl6pPr>
            <a:lvl7pPr>
              <a:defRPr sz="2175" b="1">
                <a:solidFill>
                  <a:srgbClr val="222129"/>
                </a:solidFill>
              </a:defRPr>
            </a:lvl7pPr>
            <a:lvl8pPr>
              <a:defRPr sz="2175" b="1">
                <a:solidFill>
                  <a:srgbClr val="222129"/>
                </a:solidFill>
              </a:defRPr>
            </a:lvl8pPr>
            <a:lvl9pPr>
              <a:defRPr sz="2175" b="1">
                <a:solidFill>
                  <a:srgbClr val="222129"/>
                </a:solidFill>
              </a:defRPr>
            </a:lvl9pPr>
          </a:lstStyle>
          <a:p>
            <a:pPr>
              <a:defRPr sz="2175" b="1">
                <a:solidFill>
                  <a:srgbClr val="222129"/>
                </a:solidFill>
              </a:defRPr>
            </a:pPr>
            <a:r>
              <a:rPr sz="2175" b="1">
                <a:solidFill>
                  <a:srgbClr val="222129"/>
                </a:solidFill>
              </a:rPr>
              <a:t>실행과 학습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D2CD85A-D6DB-46F9-9C13-E3D55A1E53C1}"/>
              </a:ext>
            </a:extLst>
          </p:cNvPr>
          <p:cNvSpPr>
            <a:spLocks noGrp="1"/>
          </p:cNvSpPr>
          <p:nvPr/>
        </p:nvSpPr>
        <p:spPr>
          <a:xfrm>
            <a:off x="10382250" y="4714875"/>
            <a:ext cx="762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716D77"/>
                </a:solidFill>
              </a:defRPr>
            </a:defPPr>
            <a:lvl1pPr>
              <a:defRPr sz="1800" b="0">
                <a:solidFill>
                  <a:srgbClr val="716D77"/>
                </a:solidFill>
              </a:defRPr>
            </a:lvl1pPr>
            <a:lvl2pPr>
              <a:defRPr sz="1800" b="0">
                <a:solidFill>
                  <a:srgbClr val="716D77"/>
                </a:solidFill>
              </a:defRPr>
            </a:lvl2pPr>
            <a:lvl3pPr>
              <a:defRPr sz="1800" b="0">
                <a:solidFill>
                  <a:srgbClr val="716D77"/>
                </a:solidFill>
              </a:defRPr>
            </a:lvl3pPr>
            <a:lvl4pPr>
              <a:defRPr sz="1800" b="0">
                <a:solidFill>
                  <a:srgbClr val="716D77"/>
                </a:solidFill>
              </a:defRPr>
            </a:lvl4pPr>
            <a:lvl5pPr>
              <a:defRPr sz="1800" b="0">
                <a:solidFill>
                  <a:srgbClr val="716D77"/>
                </a:solidFill>
              </a:defRPr>
            </a:lvl5pPr>
            <a:lvl6pPr>
              <a:defRPr sz="1800" b="0">
                <a:solidFill>
                  <a:srgbClr val="716D77"/>
                </a:solidFill>
              </a:defRPr>
            </a:lvl6pPr>
            <a:lvl7pPr>
              <a:defRPr sz="1800" b="0">
                <a:solidFill>
                  <a:srgbClr val="716D77"/>
                </a:solidFill>
              </a:defRPr>
            </a:lvl7pPr>
            <a:lvl8pPr>
              <a:defRPr sz="1800" b="0">
                <a:solidFill>
                  <a:srgbClr val="716D77"/>
                </a:solidFill>
              </a:defRPr>
            </a:lvl8pPr>
            <a:lvl9pPr>
              <a:defRPr sz="1800" b="0">
                <a:solidFill>
                  <a:srgbClr val="716D77"/>
                </a:solidFill>
              </a:defRPr>
            </a:lvl9pPr>
          </a:lstStyle>
          <a:p>
            <a:pPr>
              <a:defRPr sz="1800" b="0">
                <a:solidFill>
                  <a:srgbClr val="716D77"/>
                </a:solidFill>
              </a:defRPr>
            </a:pPr>
            <a:r>
              <a:rPr sz="1800" b="0">
                <a:solidFill>
                  <a:srgbClr val="716D77"/>
                </a:solidFill>
              </a:rPr>
              <a:t>36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4F57B2A-E8A4-4B35-8351-22E0DCC44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289218" y="6115050"/>
            <a:ext cx="132906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0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ACC7C2E-566A-444B-B390-EB6E9BF30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0C31594-47E9-41EA-B1FB-2AEB3CE2511D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766CBF-790A-4160-890C-B48142429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96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C28EFA-3901-4C99-A99C-C530B1EB9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9F5228D-F3A4-4F2F-8DA4-AF15BF308962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A513AF-0DB1-49BE-BDB5-2F2B5F943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001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D84C4AC-4B2C-491A-8E15-6F26ED1A3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B71154E-EF69-4CAE-A31F-8E366AC4FE1A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84DEDCC-7A03-4096-ADF0-8D1D9C648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0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7C62EF8-FBCC-471C-B201-E22C56711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9B7BF95-CF1A-40EF-9377-DC8A783F61D3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0E59BE-895E-49E9-AADB-DA91704B8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402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8B6D09F-DF16-49CC-8EF9-4C038CFDD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F125CD6-B13D-4547-9F09-5947E38B985E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19ABAD-B338-413C-A07D-8B3DA4605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29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B5B5D9F-1CA3-442F-B154-81A56D8C1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5AEFA03D-6826-485B-9F47-F5E3A7DA3B5C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320C9CC-B28D-45A5-9CFC-65B6D30DC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75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3C098F7-ED0F-4E4B-A279-E2DD9997C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C13F2798-2A22-4BC7-A3BC-53128098CE76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186D74-60CE-474B-857E-A84D892D2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49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D76D7F9-2890-4AED-9154-F3EDF95C7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20D0C91B-65F8-44EB-A9DF-0152EB26D17C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8463340-A91C-47C8-A0F0-337072BAD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83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EF858A4-D80B-4609-9E0A-F0EDDE38B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087434FC-B803-49D2-BB8F-314ED17F2E7D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C838A6-BF8C-48DB-93A1-2153F6005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73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DE25CAF-3C56-4FF5-8112-7ABA8BE37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C9D17CF0-558F-4D3E-96E0-CBB943ED0734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8112AA-ED42-4C1F-B7AD-1DBB0F0D6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63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AF5885-FE78-4615-A30A-40AA932D4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A1B32690-880F-4C42-9F8F-7374DDB35D52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B8E5587-5E5F-439A-8BF1-8C032D58D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13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18A9797-0976-4053-ABE9-11119A4DC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222DA7CA-61FF-4AD6-9861-71611258C691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94090B8-5F86-455F-8652-D1236656375D}"/>
              </a:ext>
            </a:extLst>
          </p:cNvPr>
          <p:cNvSpPr>
            <a:spLocks noGrp="1"/>
          </p:cNvSpPr>
          <p:nvPr/>
        </p:nvSpPr>
        <p:spPr>
          <a:xfrm>
            <a:off x="361950" y="6610350"/>
            <a:ext cx="8096250" cy="1809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975" b="0">
                <a:solidFill>
                  <a:srgbClr val="26262B"/>
                </a:solidFill>
              </a:defRPr>
            </a:defPPr>
            <a:lvl1pPr>
              <a:defRPr sz="975" b="0">
                <a:solidFill>
                  <a:srgbClr val="26262B"/>
                </a:solidFill>
              </a:defRPr>
            </a:lvl1pPr>
            <a:lvl2pPr>
              <a:defRPr sz="975" b="0">
                <a:solidFill>
                  <a:srgbClr val="26262B"/>
                </a:solidFill>
              </a:defRPr>
            </a:lvl2pPr>
            <a:lvl3pPr>
              <a:defRPr sz="975" b="0">
                <a:solidFill>
                  <a:srgbClr val="26262B"/>
                </a:solidFill>
              </a:defRPr>
            </a:lvl3pPr>
            <a:lvl4pPr>
              <a:defRPr sz="975" b="0">
                <a:solidFill>
                  <a:srgbClr val="26262B"/>
                </a:solidFill>
              </a:defRPr>
            </a:lvl4pPr>
            <a:lvl5pPr>
              <a:defRPr sz="975" b="0">
                <a:solidFill>
                  <a:srgbClr val="26262B"/>
                </a:solidFill>
              </a:defRPr>
            </a:lvl5pPr>
            <a:lvl6pPr>
              <a:defRPr sz="975" b="0">
                <a:solidFill>
                  <a:srgbClr val="26262B"/>
                </a:solidFill>
              </a:defRPr>
            </a:lvl6pPr>
            <a:lvl7pPr>
              <a:defRPr sz="975" b="0">
                <a:solidFill>
                  <a:srgbClr val="26262B"/>
                </a:solidFill>
              </a:defRPr>
            </a:lvl7pPr>
            <a:lvl8pPr>
              <a:defRPr sz="975" b="0">
                <a:solidFill>
                  <a:srgbClr val="26262B"/>
                </a:solidFill>
              </a:defRPr>
            </a:lvl8pPr>
            <a:lvl9pPr>
              <a:defRPr sz="975" b="0">
                <a:solidFill>
                  <a:srgbClr val="26262B"/>
                </a:solidFill>
              </a:defRPr>
            </a:lvl9pPr>
          </a:lstStyle>
          <a:p>
            <a:pPr>
              <a:defRPr sz="975" b="0">
                <a:solidFill>
                  <a:srgbClr val="26262B"/>
                </a:solidFill>
              </a:defRPr>
            </a:pPr>
            <a:r>
              <a:rPr sz="975" b="0">
                <a:solidFill>
                  <a:srgbClr val="26262B"/>
                </a:solidFill>
              </a:rPr>
              <a:t>출처: 원문 2~6절 및 7쪽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1BCD5F6-C964-4B77-BC64-A0D3CEB75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33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F4AD86A-5876-402C-9FF0-5BE2EBECF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4CC3C3F8-E7AE-468A-96B5-270660935616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3C771EC-B6C9-4CB8-9838-B8B4E3187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60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E787E88-E2A9-4F0C-AABF-D97A0140A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0B47117F-76CB-497B-A0F4-468D804D7FCB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6877176-CAA9-41BE-BA33-F80410008B6C}"/>
              </a:ext>
            </a:extLst>
          </p:cNvPr>
          <p:cNvSpPr>
            <a:spLocks noGrp="1"/>
          </p:cNvSpPr>
          <p:nvPr/>
        </p:nvSpPr>
        <p:spPr>
          <a:xfrm>
            <a:off x="361950" y="6610350"/>
            <a:ext cx="8096250" cy="1809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975" b="0">
                <a:solidFill>
                  <a:srgbClr val="26262B"/>
                </a:solidFill>
              </a:defRPr>
            </a:defPPr>
            <a:lvl1pPr>
              <a:defRPr sz="975" b="0">
                <a:solidFill>
                  <a:srgbClr val="26262B"/>
                </a:solidFill>
              </a:defRPr>
            </a:lvl1pPr>
            <a:lvl2pPr>
              <a:defRPr sz="975" b="0">
                <a:solidFill>
                  <a:srgbClr val="26262B"/>
                </a:solidFill>
              </a:defRPr>
            </a:lvl2pPr>
            <a:lvl3pPr>
              <a:defRPr sz="975" b="0">
                <a:solidFill>
                  <a:srgbClr val="26262B"/>
                </a:solidFill>
              </a:defRPr>
            </a:lvl3pPr>
            <a:lvl4pPr>
              <a:defRPr sz="975" b="0">
                <a:solidFill>
                  <a:srgbClr val="26262B"/>
                </a:solidFill>
              </a:defRPr>
            </a:lvl4pPr>
            <a:lvl5pPr>
              <a:defRPr sz="975" b="0">
                <a:solidFill>
                  <a:srgbClr val="26262B"/>
                </a:solidFill>
              </a:defRPr>
            </a:lvl5pPr>
            <a:lvl6pPr>
              <a:defRPr sz="975" b="0">
                <a:solidFill>
                  <a:srgbClr val="26262B"/>
                </a:solidFill>
              </a:defRPr>
            </a:lvl6pPr>
            <a:lvl7pPr>
              <a:defRPr sz="975" b="0">
                <a:solidFill>
                  <a:srgbClr val="26262B"/>
                </a:solidFill>
              </a:defRPr>
            </a:lvl7pPr>
            <a:lvl8pPr>
              <a:defRPr sz="975" b="0">
                <a:solidFill>
                  <a:srgbClr val="26262B"/>
                </a:solidFill>
              </a:defRPr>
            </a:lvl8pPr>
            <a:lvl9pPr>
              <a:defRPr sz="975" b="0">
                <a:solidFill>
                  <a:srgbClr val="26262B"/>
                </a:solidFill>
              </a:defRPr>
            </a:lvl9pPr>
          </a:lstStyle>
          <a:p>
            <a:pPr>
              <a:defRPr sz="975" b="0">
                <a:solidFill>
                  <a:srgbClr val="26262B"/>
                </a:solidFill>
              </a:defRPr>
            </a:pPr>
            <a:r>
              <a:rPr sz="975" b="0">
                <a:solidFill>
                  <a:srgbClr val="26262B"/>
                </a:solidFill>
              </a:rPr>
              <a:t>원본 그림 1의 결항 시나리오 예시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8D6E787-C03E-4ABA-B48D-6E4E2787B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94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A2689E4-0093-4BF9-AC37-9F2F82979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480E9F0C-FF95-4C78-96D0-907B48FE2BB3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5B7D9-E874-4E14-B313-CD7F4D62803C}"/>
              </a:ext>
            </a:extLst>
          </p:cNvPr>
          <p:cNvSpPr>
            <a:spLocks noGrp="1"/>
          </p:cNvSpPr>
          <p:nvPr/>
        </p:nvSpPr>
        <p:spPr>
          <a:xfrm>
            <a:off x="361950" y="6610350"/>
            <a:ext cx="8096250" cy="1809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975" b="0">
                <a:solidFill>
                  <a:srgbClr val="26262B"/>
                </a:solidFill>
              </a:defRPr>
            </a:defPPr>
            <a:lvl1pPr>
              <a:defRPr sz="975" b="0">
                <a:solidFill>
                  <a:srgbClr val="26262B"/>
                </a:solidFill>
              </a:defRPr>
            </a:lvl1pPr>
            <a:lvl2pPr>
              <a:defRPr sz="975" b="0">
                <a:solidFill>
                  <a:srgbClr val="26262B"/>
                </a:solidFill>
              </a:defRPr>
            </a:lvl2pPr>
            <a:lvl3pPr>
              <a:defRPr sz="975" b="0">
                <a:solidFill>
                  <a:srgbClr val="26262B"/>
                </a:solidFill>
              </a:defRPr>
            </a:lvl3pPr>
            <a:lvl4pPr>
              <a:defRPr sz="975" b="0">
                <a:solidFill>
                  <a:srgbClr val="26262B"/>
                </a:solidFill>
              </a:defRPr>
            </a:lvl4pPr>
            <a:lvl5pPr>
              <a:defRPr sz="975" b="0">
                <a:solidFill>
                  <a:srgbClr val="26262B"/>
                </a:solidFill>
              </a:defRPr>
            </a:lvl5pPr>
            <a:lvl6pPr>
              <a:defRPr sz="975" b="0">
                <a:solidFill>
                  <a:srgbClr val="26262B"/>
                </a:solidFill>
              </a:defRPr>
            </a:lvl6pPr>
            <a:lvl7pPr>
              <a:defRPr sz="975" b="0">
                <a:solidFill>
                  <a:srgbClr val="26262B"/>
                </a:solidFill>
              </a:defRPr>
            </a:lvl7pPr>
            <a:lvl8pPr>
              <a:defRPr sz="975" b="0">
                <a:solidFill>
                  <a:srgbClr val="26262B"/>
                </a:solidFill>
              </a:defRPr>
            </a:lvl8pPr>
            <a:lvl9pPr>
              <a:defRPr sz="975" b="0">
                <a:solidFill>
                  <a:srgbClr val="26262B"/>
                </a:solidFill>
              </a:defRPr>
            </a:lvl9pPr>
          </a:lstStyle>
          <a:p>
            <a:pPr>
              <a:defRPr sz="975" b="0">
                <a:solidFill>
                  <a:srgbClr val="26262B"/>
                </a:solidFill>
              </a:defRPr>
            </a:pPr>
            <a:r>
              <a:rPr sz="975" b="0">
                <a:solidFill>
                  <a:srgbClr val="26262B"/>
                </a:solidFill>
              </a:rPr>
              <a:t>출처: 원문 표 1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F2A460D-906D-4C73-8194-6AA383122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7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AF11FF2-ED3F-4E97-BF71-EB51E5481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D84AF5A2-E052-410F-A597-CBC58FD1CDF9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E6BBBC-B45D-4FEF-9573-213245461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86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2C1A507-C8C9-4136-9EF5-F7BB77D4B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A88E5AD6-7FEF-48C8-88BC-058FC6DA84EB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CF18915-65AD-4B56-8C05-FD5ECC7A3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27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D8FF1F5-28D9-4C3C-A013-548EC645C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A1DB5A4-8AF9-486B-B551-007800325F0F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1FA2F27-BD3B-4ECE-BBA4-D9FF49697EEB}"/>
              </a:ext>
            </a:extLst>
          </p:cNvPr>
          <p:cNvSpPr>
            <a:spLocks noGrp="1"/>
          </p:cNvSpPr>
          <p:nvPr/>
        </p:nvSpPr>
        <p:spPr>
          <a:xfrm>
            <a:off x="361950" y="6610350"/>
            <a:ext cx="8096250" cy="1809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975" b="0">
                <a:solidFill>
                  <a:srgbClr val="26262B"/>
                </a:solidFill>
              </a:defRPr>
            </a:defPPr>
            <a:lvl1pPr>
              <a:defRPr sz="975" b="0">
                <a:solidFill>
                  <a:srgbClr val="26262B"/>
                </a:solidFill>
              </a:defRPr>
            </a:lvl1pPr>
            <a:lvl2pPr>
              <a:defRPr sz="975" b="0">
                <a:solidFill>
                  <a:srgbClr val="26262B"/>
                </a:solidFill>
              </a:defRPr>
            </a:lvl2pPr>
            <a:lvl3pPr>
              <a:defRPr sz="975" b="0">
                <a:solidFill>
                  <a:srgbClr val="26262B"/>
                </a:solidFill>
              </a:defRPr>
            </a:lvl3pPr>
            <a:lvl4pPr>
              <a:defRPr sz="975" b="0">
                <a:solidFill>
                  <a:srgbClr val="26262B"/>
                </a:solidFill>
              </a:defRPr>
            </a:lvl4pPr>
            <a:lvl5pPr>
              <a:defRPr sz="975" b="0">
                <a:solidFill>
                  <a:srgbClr val="26262B"/>
                </a:solidFill>
              </a:defRPr>
            </a:lvl5pPr>
            <a:lvl6pPr>
              <a:defRPr sz="975" b="0">
                <a:solidFill>
                  <a:srgbClr val="26262B"/>
                </a:solidFill>
              </a:defRPr>
            </a:lvl6pPr>
            <a:lvl7pPr>
              <a:defRPr sz="975" b="0">
                <a:solidFill>
                  <a:srgbClr val="26262B"/>
                </a:solidFill>
              </a:defRPr>
            </a:lvl7pPr>
            <a:lvl8pPr>
              <a:defRPr sz="975" b="0">
                <a:solidFill>
                  <a:srgbClr val="26262B"/>
                </a:solidFill>
              </a:defRPr>
            </a:lvl8pPr>
            <a:lvl9pPr>
              <a:defRPr sz="975" b="0">
                <a:solidFill>
                  <a:srgbClr val="26262B"/>
                </a:solidFill>
              </a:defRPr>
            </a:lvl9pPr>
          </a:lstStyle>
          <a:p>
            <a:pPr>
              <a:defRPr sz="975" b="0">
                <a:solidFill>
                  <a:srgbClr val="26262B"/>
                </a:solidFill>
              </a:defRPr>
            </a:pPr>
            <a:r>
              <a:rPr sz="975" b="0">
                <a:solidFill>
                  <a:srgbClr val="26262B"/>
                </a:solidFill>
              </a:rPr>
              <a:t>출처: 원문 3절, Orium  |  RAG: 검색한 자료를 근거로 답변 생성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5CA0E2A-DAF1-4239-8222-D717EDEE2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128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D0EFE4C-34EB-4CCD-A601-CF75FEB93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4517B1B-923F-4768-87C0-3D2CE56274B1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74C7955-1EF4-4A5C-804D-3402E88A5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43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5303842-F056-47F4-B672-359CDA2B4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B707099-A2D9-47AD-AA79-33E580AB68E6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48E913B-0B75-47F7-A9D1-DA0455776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3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5FABAC8-0401-46FC-B05A-5A4A1889A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5D2D025-98DA-4ABF-908B-891FBA4DF81F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76D1BD-95EA-44ED-9E51-FCE0380CF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7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AF90481-7374-4E1D-B0CD-D12B4679D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6C80BE3-9FBD-40F2-8044-6C0DA1C905F3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043E79-E32C-4239-A91B-6A1DD03E3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16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5EC27AE-3F64-45B8-9C55-A87F4A030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CE390B0-5390-461B-A092-524E400A20A1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5652D28-61CA-4B07-B022-DD0A14946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52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CCACB0B-2D6D-422F-B5FD-DFC171598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DBBFC44B-6DA0-4783-A315-F0FAAAEF1A18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25B649-C9F0-432D-AF96-63730C28D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6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72276E0-5655-43EC-80D8-8FCA67733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FA7EF40-0424-48C2-A658-50A13D852960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99B713-4262-4ADD-8772-564F893D7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4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19335E3-1CC7-4723-92A9-8234AA5E6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C361F3F-2860-4F17-83DC-4897C9C5C0BD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033CA8-E3AE-4244-B7E4-502F79E9A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5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726EC62-3C45-482F-BEBE-BCFA3F3B7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8C510F8-98F6-4B00-9090-597BE88FE926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E57BAEC-C541-4C10-9592-45681EBEA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46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B68D3C9-7165-4418-B853-EC38DB413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812DCF25-8122-403F-8FAB-CE603CC303AD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8C72E8D-4DDB-4916-9B63-3ACCA07B1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14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3D1C0BC-47FE-4EDD-B236-8D5B31C96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EC0539-0FC8-4387-81AE-08378D297FAC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857AC24-709E-4D37-9466-336B82F0D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2C34E98-1FA7-4C77-B354-5C31E93EA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EA13F94-397E-458C-B5DC-6038578720A9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4B8E640-05D6-420A-BCA1-A0A90F18C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86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2DD64A8-D573-491E-B747-7A5BC6502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7A6A8F2-1231-4F31-8B7D-1306A3784CFE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050A2B-248F-465B-A99D-034302AAB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14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5EB4F11-E40F-4752-A9B1-7AA455BCB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F8A8A10-91A2-4E15-9A99-6F90B098E865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898D03B-5F46-42B9-871F-3ECA188B2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087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F80D464-E9A7-4BF0-9B06-A1B2280D4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BCE9B75-04D3-44B4-830C-385CBA14B048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C7F292-D13B-4105-8E8C-F2EFB545E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7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3BDB9B6-3645-46AC-B714-E42DBD494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8E1DA809-439F-4607-A4D6-376F054F431D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19799F-FAC3-477C-99AC-E7F54686A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54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77738E4-4913-418E-9940-0202E2038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9827F6F-8D51-4654-8E29-2A59C585A2A4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C6B150-E1BB-45B4-B18E-9AED6B2F2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52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1319964-676C-4D8C-8164-13055A389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000DC96-6B14-4F75-93EA-D2BF00B2555B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6EE5C1A-7B2E-4041-AA8C-A5F9F5F25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350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0376764-2CA2-4501-8534-19D861CB9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7B613E7-D9D3-46D5-BFBC-C3D572C14B61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E4C37F-377D-4088-AC89-B92929A67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5231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83061F7-802A-4C43-8648-696795CBC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8F21F55-A339-4FBB-9A51-1A964640ED8F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9D1663C-C3D1-4872-AC90-076251D9D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59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7872B03-6012-4295-ABEE-BB180AA81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B236155-1B17-4596-9556-F71815B2C814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D76A078-1AEB-455B-9C09-12EF05F33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618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E50530E-AA05-486F-885B-E28C7DABD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A276E92-CA00-4C12-A7A4-0A66CA8FE508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4CBF2B4-6D11-47CE-90BF-2434EB0CD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781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E30FB37-2081-4302-9DC3-176F34BCE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0E007334-169D-4B52-BFD3-1EC805D49B3E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CD03F9-0BF9-4694-ABD4-6E430868C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543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179BE15-9726-4F29-B181-A99BE221E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FAE92A5-CE2E-44F1-A8C0-1CC65BE3B781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2EEE55-6D95-4777-8374-39203618C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134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350A3F5-93DD-4E9C-BC48-5449B4C9D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DE7CDD60-1C63-4C4F-AC9C-C9EC6C089E3E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6C593C-F521-45A6-91E3-C32F97BE9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978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3FE4675-6825-45E1-942F-EEB6B5CF1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D3E2742A-3DC3-4892-B423-59F7ED862373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1F3672-F2EB-4DC9-8C9B-78F121D72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106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D52051E-3705-4AD4-A47E-94E1B10D0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498E1F78-C0B7-43D3-84E1-74303A965475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E2C5AD-E236-48CF-A5E6-580CE0C0F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EED7F3B-CDD9-4F68-A6AC-432F677A1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11D094F-CFF3-4C59-B563-70CC4723E8F2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DB1031-C560-4906-8A9C-5312AC083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420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B698C90-B5F2-4B2C-9CC6-A505990F1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2501DA2-4E06-445D-A94B-1F443E8F708B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C60E76-DC37-4115-93C6-76C7DE9AC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38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5AF09E7-CA6A-4F04-B368-B3F09F930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440CC48-BA30-4FA8-A5B2-D37E066A2EAF}"/>
              </a:ext>
            </a:extLst>
          </p:cNvPr>
          <p:cNvSpPr>
            <a:spLocks noGrp="1"/>
          </p:cNvSpPr>
          <p:nvPr/>
        </p:nvSpPr>
        <p:spPr>
          <a:xfrm>
            <a:off x="11191875" y="6619875"/>
            <a:ext cx="962025" cy="180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ore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739C44-A145-4CA6-8734-0196B934C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1486" y="6629400"/>
            <a:ext cx="733277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083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Macintosh PowerPoint</Application>
  <DocSecurity>0</DocSecurity>
  <PresentationFormat>와이드스크린</PresentationFormat>
  <Paragraphs>23</Paragraphs>
  <Slides>50</Slides>
  <Notes>50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2" baseType="lpstr">
      <vt:lpstr>Aptos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진영 장</cp:lastModifiedBy>
  <cp:revision>2</cp:revision>
  <dcterms:created xsi:type="dcterms:W3CDTF">2026-11-01T22:55:42Z</dcterms:created>
  <dcterms:modified xsi:type="dcterms:W3CDTF">2026-11-01T23:03:39Z</dcterms:modified>
</cp:coreProperties>
</file>